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PROSSIGO PR’O ALVO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PROSSIGO PR’O ALVO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Apesar das provações aqui, </a:t>
            </a:r>
          </a:p>
          <a:p>
            <a:r>
              <a:rPr lang="pt-BR" dirty="0"/>
              <a:t>Nosso olhar deve ser </a:t>
            </a:r>
          </a:p>
          <a:p>
            <a:r>
              <a:rPr lang="pt-BR" dirty="0"/>
              <a:t>fixo na cruz.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PROSSIGO PR’O ALVO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Exortemos, preguemos </a:t>
            </a:r>
          </a:p>
          <a:p>
            <a:r>
              <a:rPr lang="pt-BR" dirty="0"/>
              <a:t>aos que estão perdidos,</a:t>
            </a:r>
          </a:p>
          <a:p>
            <a:r>
              <a:rPr lang="pt-BR" dirty="0"/>
              <a:t>E assim, unidos, andemos. </a:t>
            </a:r>
          </a:p>
        </p:txBody>
      </p:sp>
    </p:spTree>
    <p:extLst>
      <p:ext uri="{BB962C8B-B14F-4D97-AF65-F5344CB8AC3E}">
        <p14:creationId xmlns:p14="http://schemas.microsoft.com/office/powerpoint/2010/main" val="1429548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PROSSIGO PR’O ALVO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Prossigamos </a:t>
            </a:r>
            <a:r>
              <a:rPr lang="pt-BR" dirty="0" err="1"/>
              <a:t>pr’o</a:t>
            </a:r>
            <a:r>
              <a:rPr lang="pt-BR" dirty="0"/>
              <a:t> alvo </a:t>
            </a:r>
          </a:p>
          <a:p>
            <a:r>
              <a:rPr lang="pt-BR" dirty="0"/>
              <a:t>do </a:t>
            </a:r>
            <a:r>
              <a:rPr lang="pt-BR"/>
              <a:t>prêmio celeste</a:t>
            </a:r>
            <a:endParaRPr lang="pt-BR" dirty="0"/>
          </a:p>
          <a:p>
            <a:r>
              <a:rPr lang="pt-BR" dirty="0"/>
              <a:t>De Deus em Cristo Jesus. </a:t>
            </a:r>
          </a:p>
        </p:txBody>
      </p:sp>
    </p:spTree>
    <p:extLst>
      <p:ext uri="{BB962C8B-B14F-4D97-AF65-F5344CB8AC3E}">
        <p14:creationId xmlns:p14="http://schemas.microsoft.com/office/powerpoint/2010/main" val="1443082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56</Words>
  <Application>Microsoft Office PowerPoint</Application>
  <PresentationFormat>Apresentação na tela (16:9)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PROSSIGO PR’O ALVO</vt:lpstr>
      <vt:lpstr>PROSSIGO PR’O ALVO</vt:lpstr>
      <vt:lpstr>PROSSIGO PR’O ALVO</vt:lpstr>
      <vt:lpstr>PROSSIGO PR’O ALVO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2019-06-12T23:15:43Z</dcterms:modified>
</cp:coreProperties>
</file>

<file path=docProps/thumbnail.jpeg>
</file>